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media/image2.jpg" ContentType="image/pn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56" r:id="rId2"/>
  </p:sldIdLst>
  <p:sldSz cx="12192000" cy="6858000"/>
  <p:notesSz cx="6858000" cy="9144000"/>
  <p:embeddedFontLst>
    <p:embeddedFont>
      <p:font typeface="等线" panose="02010600030101010101" pitchFamily="2" charset="-122"/>
      <p:regular r:id="rId4"/>
      <p:bold r:id="rId5"/>
    </p:embeddedFont>
    <p:embeddedFont>
      <p:font typeface="Cascadia Mono SemiBold" panose="020B0609020000020004" pitchFamily="49" charset="0"/>
      <p:bold r:id="rId6"/>
      <p:boldItalic r:id="rId7"/>
    </p:embeddedFont>
    <p:embeddedFont>
      <p:font typeface="Open Sans" panose="020B0606030504020204" pitchFamily="34" charset="0"/>
      <p:regular r:id="rId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9D85C-7ACB-49C2-A34C-DDE3DB003915}" type="datetimeFigureOut">
              <a:rPr lang="zh-CN" altLang="en-US" smtClean="0"/>
              <a:t>2025/2/14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9CBA0-9280-4728-BDC2-AC4C50F3CF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57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9C1C021-D47D-922C-E087-E92AA7A69D69}"/>
              </a:ext>
            </a:extLst>
          </p:cNvPr>
          <p:cNvSpPr/>
          <p:nvPr userDrawn="1"/>
        </p:nvSpPr>
        <p:spPr>
          <a:xfrm>
            <a:off x="1664199" y="2"/>
            <a:ext cx="8936183" cy="6857998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59C69E-ED52-500A-B792-F0AB162C4D6C}"/>
              </a:ext>
            </a:extLst>
          </p:cNvPr>
          <p:cNvSpPr txBox="1"/>
          <p:nvPr userDrawn="1"/>
        </p:nvSpPr>
        <p:spPr>
          <a:xfrm>
            <a:off x="6180302" y="677216"/>
            <a:ext cx="4002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六分钟英语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57F396-C614-2B3F-7CA1-290895F92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805" y="996251"/>
            <a:ext cx="899052" cy="561433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9A943DC-41EA-9DC8-43FD-26BB46D0F3C0}"/>
              </a:ext>
            </a:extLst>
          </p:cNvPr>
          <p:cNvGrpSpPr/>
          <p:nvPr userDrawn="1"/>
        </p:nvGrpSpPr>
        <p:grpSpPr>
          <a:xfrm>
            <a:off x="1692772" y="1876719"/>
            <a:ext cx="8879035" cy="3319212"/>
            <a:chOff x="1452700" y="1867028"/>
            <a:chExt cx="9875813" cy="331921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C5E86A5-ECB6-D91E-8B8A-BAF0E522EF21}"/>
                </a:ext>
              </a:extLst>
            </p:cNvPr>
            <p:cNvSpPr/>
            <p:nvPr/>
          </p:nvSpPr>
          <p:spPr>
            <a:xfrm>
              <a:off x="1452700" y="1907736"/>
              <a:ext cx="9875813" cy="3278504"/>
            </a:xfrm>
            <a:prstGeom prst="roundRect">
              <a:avLst>
                <a:gd name="adj" fmla="val 7637"/>
              </a:avLst>
            </a:prstGeom>
            <a:solidFill>
              <a:srgbClr val="F8F4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88CB9B-32A0-DE66-DB25-8F7E91A83FC2}"/>
                </a:ext>
              </a:extLst>
            </p:cNvPr>
            <p:cNvSpPr txBox="1"/>
            <p:nvPr/>
          </p:nvSpPr>
          <p:spPr>
            <a:xfrm>
              <a:off x="7952328" y="1867028"/>
              <a:ext cx="2914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Today’s topic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: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A4A2F74-7B89-AF39-6228-38487AFCC097}"/>
                </a:ext>
              </a:extLst>
            </p:cNvPr>
            <p:cNvCxnSpPr>
              <a:cxnSpLocks/>
            </p:cNvCxnSpPr>
            <p:nvPr/>
          </p:nvCxnSpPr>
          <p:spPr>
            <a:xfrm>
              <a:off x="7948977" y="1968495"/>
              <a:ext cx="0" cy="443396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06D5508-2A99-C06C-86C9-53E5577F78E9}"/>
                </a:ext>
              </a:extLst>
            </p:cNvPr>
            <p:cNvSpPr/>
            <p:nvPr/>
          </p:nvSpPr>
          <p:spPr>
            <a:xfrm>
              <a:off x="7470007" y="2462982"/>
              <a:ext cx="3792283" cy="2638348"/>
            </a:xfrm>
            <a:prstGeom prst="roundRect">
              <a:avLst>
                <a:gd name="adj" fmla="val 9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6709925-7A7C-EC68-3CD3-27AC8A195142}"/>
              </a:ext>
            </a:extLst>
          </p:cNvPr>
          <p:cNvSpPr txBox="1"/>
          <p:nvPr userDrawn="1"/>
        </p:nvSpPr>
        <p:spPr>
          <a:xfrm>
            <a:off x="3159636" y="409841"/>
            <a:ext cx="179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28C281"/>
                </a:solidFill>
              </a:rPr>
              <a:t>磨耳朵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C3399A-831E-7D2C-D508-0810364DD008}"/>
              </a:ext>
            </a:extLst>
          </p:cNvPr>
          <p:cNvSpPr txBox="1"/>
          <p:nvPr userDrawn="1"/>
        </p:nvSpPr>
        <p:spPr>
          <a:xfrm>
            <a:off x="2020831" y="394632"/>
            <a:ext cx="1289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0" dirty="0">
                <a:solidFill>
                  <a:srgbClr val="FFAF0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indefatigable</a:t>
            </a:r>
          </a:p>
          <a:p>
            <a:endParaRPr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B3264F-2A64-BFCB-7ABA-32C5E35A45FA}"/>
              </a:ext>
            </a:extLst>
          </p:cNvPr>
          <p:cNvSpPr txBox="1"/>
          <p:nvPr userDrawn="1"/>
        </p:nvSpPr>
        <p:spPr>
          <a:xfrm>
            <a:off x="2738874" y="1104122"/>
            <a:ext cx="227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4F97F1"/>
                </a:solidFill>
              </a:rPr>
              <a:t>四六级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F7FBAD-8AA1-C273-E8B5-3A62924095FF}"/>
              </a:ext>
            </a:extLst>
          </p:cNvPr>
          <p:cNvSpPr txBox="1"/>
          <p:nvPr userDrawn="1"/>
        </p:nvSpPr>
        <p:spPr>
          <a:xfrm>
            <a:off x="2042976" y="587838"/>
            <a:ext cx="1467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7F69BF"/>
                </a:solidFill>
              </a:rPr>
              <a:t>考研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632E22-48BC-4D2B-D7C7-A7EBF25F5146}"/>
              </a:ext>
            </a:extLst>
          </p:cNvPr>
          <p:cNvSpPr txBox="1"/>
          <p:nvPr userDrawn="1"/>
        </p:nvSpPr>
        <p:spPr>
          <a:xfrm>
            <a:off x="3583522" y="889248"/>
            <a:ext cx="175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accent2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conscientious</a:t>
            </a:r>
            <a:endParaRPr lang="zh-CN" altLang="en-US" dirty="0">
              <a:solidFill>
                <a:srgbClr val="FFC90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1C09E0-3221-F847-C6CE-1D537CF925FE}"/>
              </a:ext>
            </a:extLst>
          </p:cNvPr>
          <p:cNvSpPr txBox="1"/>
          <p:nvPr userDrawn="1"/>
        </p:nvSpPr>
        <p:spPr>
          <a:xfrm rot="16200000">
            <a:off x="3843226" y="-22514"/>
            <a:ext cx="175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B0B1B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zh-CN" b="1" i="0" dirty="0">
                <a:solidFill>
                  <a:srgbClr val="B0B1B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endParaRPr lang="zh-CN" altLang="en-US" dirty="0">
              <a:solidFill>
                <a:srgbClr val="B0B1B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074895-1FF9-D6CB-F7AF-2CBA195F17B3}"/>
              </a:ext>
            </a:extLst>
          </p:cNvPr>
          <p:cNvSpPr txBox="1"/>
          <p:nvPr userDrawn="1"/>
        </p:nvSpPr>
        <p:spPr>
          <a:xfrm>
            <a:off x="3669898" y="1752543"/>
            <a:ext cx="1415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solidFill>
                  <a:srgbClr val="4EAAF1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assiduous</a:t>
            </a:r>
            <a:r>
              <a:rPr lang="en-US" altLang="zh-CN" sz="1600" i="0" dirty="0">
                <a:solidFill>
                  <a:srgbClr val="404040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r>
              <a:rPr lang="en-US" altLang="zh-CN" sz="1600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endParaRPr lang="zh-CN" altLang="en-US" sz="1600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6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65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8466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Open Sans</vt:lpstr>
      <vt:lpstr>等线</vt:lpstr>
      <vt:lpstr>Cascadia Mono SemiBold</vt:lpstr>
      <vt:lpstr>1_Office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 Yo</dc:creator>
  <cp:lastModifiedBy>Yo Yo</cp:lastModifiedBy>
  <cp:revision>8</cp:revision>
  <dcterms:created xsi:type="dcterms:W3CDTF">2025-02-14T12:11:07Z</dcterms:created>
  <dcterms:modified xsi:type="dcterms:W3CDTF">2025-02-14T12:21:53Z</dcterms:modified>
</cp:coreProperties>
</file>